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0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C24B5-FFAF-481E-9358-437E46A767DA}" type="datetimeFigureOut">
              <a:rPr lang="en-US" smtClean="0"/>
              <a:t>11/25/2012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D36F7-8B85-46D9-92AB-2EE84373D653}" type="slidenum">
              <a:rPr lang="en-US" smtClean="0"/>
              <a:t>‹#›</a:t>
            </a:fld>
            <a:endParaRPr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C24B5-FFAF-481E-9358-437E46A767DA}" type="datetimeFigureOut">
              <a:rPr lang="en-US" smtClean="0"/>
              <a:t>11/25/2012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D36F7-8B85-46D9-92AB-2EE84373D6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C24B5-FFAF-481E-9358-437E46A767DA}" type="datetimeFigureOut">
              <a:rPr lang="en-US" smtClean="0"/>
              <a:t>11/25/2012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D36F7-8B85-46D9-92AB-2EE84373D6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C24B5-FFAF-481E-9358-437E46A767DA}" type="datetimeFigureOut">
              <a:rPr lang="en-US" smtClean="0"/>
              <a:t>11/25/2012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D36F7-8B85-46D9-92AB-2EE84373D6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C24B5-FFAF-481E-9358-437E46A767DA}" type="datetimeFigureOut">
              <a:rPr lang="en-US" smtClean="0"/>
              <a:t>11/25/2012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6CBD36F7-8B85-46D9-92AB-2EE84373D653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C24B5-FFAF-481E-9358-437E46A767DA}" type="datetimeFigureOut">
              <a:rPr lang="en-US" smtClean="0"/>
              <a:t>11/25/2012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D36F7-8B85-46D9-92AB-2EE84373D6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C24B5-FFAF-481E-9358-437E46A767DA}" type="datetimeFigureOut">
              <a:rPr lang="en-US" smtClean="0"/>
              <a:t>11/25/2012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D36F7-8B85-46D9-92AB-2EE84373D6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C24B5-FFAF-481E-9358-437E46A767DA}" type="datetimeFigureOut">
              <a:rPr lang="en-US" smtClean="0"/>
              <a:t>11/25/2012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D36F7-8B85-46D9-92AB-2EE84373D6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C24B5-FFAF-481E-9358-437E46A767DA}" type="datetimeFigureOut">
              <a:rPr lang="en-US" smtClean="0"/>
              <a:t>11/25/2012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D36F7-8B85-46D9-92AB-2EE84373D6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C24B5-FFAF-481E-9358-437E46A767DA}" type="datetimeFigureOut">
              <a:rPr lang="en-US" smtClean="0"/>
              <a:t>11/25/2012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D36F7-8B85-46D9-92AB-2EE84373D6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en-U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C24B5-FFAF-481E-9358-437E46A767DA}" type="datetimeFigureOut">
              <a:rPr lang="en-US" smtClean="0"/>
              <a:t>11/25/2012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D36F7-8B85-46D9-92AB-2EE84373D6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11CC24B5-FFAF-481E-9358-437E46A767DA}" type="datetimeFigureOut">
              <a:rPr lang="en-US" smtClean="0"/>
              <a:t>11/25/2012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6CBD36F7-8B85-46D9-92AB-2EE84373D653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Natural Selection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natural selection?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process whereby organisms better adapted to their environment tend to survive and produce more offspring</a:t>
            </a:r>
            <a:r>
              <a:rPr lang="en-US" dirty="0" smtClean="0"/>
              <a:t>.</a:t>
            </a:r>
          </a:p>
          <a:p>
            <a:r>
              <a:rPr lang="en-US" dirty="0" smtClean="0"/>
              <a:t>Coined by Charles Darwin while observing finch species in the Galapagos Islands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does it work?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en-US" dirty="0" smtClean="0"/>
              <a:t>Imagine a population of moths…</a:t>
            </a:r>
          </a:p>
          <a:p>
            <a:pPr marL="651510" indent="-514350">
              <a:buAutoNum type="arabicPeriod"/>
            </a:pPr>
            <a:r>
              <a:rPr lang="en-US" dirty="0" smtClean="0"/>
              <a:t>Variation in traits: there are two colors in this population (black and white)</a:t>
            </a:r>
          </a:p>
          <a:p>
            <a:pPr marL="651510" indent="-514350">
              <a:buAutoNum type="arabicPeriod"/>
            </a:pPr>
            <a:r>
              <a:rPr lang="en-US" dirty="0" smtClean="0"/>
              <a:t>Differential reproduction: the environment cannot support unlimited growth so not all moths live to reproduce i.e. black moths eaten because easier to see for predators.</a:t>
            </a:r>
          </a:p>
          <a:p>
            <a:pPr marL="651510" indent="-514350">
              <a:buAutoNum type="arabicPeriod"/>
            </a:pPr>
            <a:r>
              <a:rPr lang="en-US" dirty="0" smtClean="0"/>
              <a:t>Heredity: The white moths pass on their white color to future generations</a:t>
            </a:r>
          </a:p>
          <a:p>
            <a:pPr marL="651510" indent="-514350">
              <a:buAutoNum type="arabicPeriod"/>
            </a:pPr>
            <a:r>
              <a:rPr lang="en-US" dirty="0" smtClean="0"/>
              <a:t>End Result: The population now only consists of white Moths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Darwins</a:t>
            </a:r>
            <a:r>
              <a:rPr lang="en-US" dirty="0" smtClean="0"/>
              <a:t> Finches</a:t>
            </a:r>
            <a:endParaRPr lang="en-US" dirty="0"/>
          </a:p>
        </p:txBody>
      </p:sp>
      <p:pic>
        <p:nvPicPr>
          <p:cNvPr id="4" name="Content Placeholder 3" descr="Darwin_finches.dis2.jpg"/>
          <p:cNvPicPr>
            <a:picLocks noGrp="1" noChangeAspect="1"/>
          </p:cNvPicPr>
          <p:nvPr>
            <p:ph idx="1"/>
          </p:nvPr>
        </p:nvPicPr>
        <p:blipFill>
          <a:blip r:embed="rId2" cstate="print"/>
          <a:stretch>
            <a:fillRect/>
          </a:stretch>
        </p:blipFill>
        <p:spPr>
          <a:xfrm>
            <a:off x="914400" y="1447800"/>
            <a:ext cx="7086600" cy="5076967"/>
          </a:xfrm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How does this tie into evolution?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Darwin saw that these finches had changed over time due to environmental factors, food availability, and organism adaptations </a:t>
            </a:r>
          </a:p>
          <a:p>
            <a:r>
              <a:rPr lang="en-US" dirty="0" smtClean="0"/>
              <a:t>All of these are factors of </a:t>
            </a:r>
            <a:r>
              <a:rPr lang="en-US" dirty="0" smtClean="0"/>
              <a:t>n</a:t>
            </a:r>
            <a:r>
              <a:rPr lang="en-US" dirty="0" smtClean="0"/>
              <a:t>atural selection and they contributed to the gradual change of the finches until they were actually separate species</a:t>
            </a:r>
          </a:p>
          <a:p>
            <a:r>
              <a:rPr lang="en-US" dirty="0" smtClean="0"/>
              <a:t>Definition </a:t>
            </a:r>
            <a:r>
              <a:rPr lang="en-US" smtClean="0"/>
              <a:t>of evolution</a:t>
            </a:r>
            <a:r>
              <a:rPr lang="en-US" dirty="0" smtClean="0"/>
              <a:t>: </a:t>
            </a:r>
            <a:r>
              <a:rPr lang="en-US" dirty="0" smtClean="0"/>
              <a:t>The gradual development of something, esp. from a simple to a more complex form</a:t>
            </a: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ex">
  <a:themeElements>
    <a:clrScheme name="Apex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Apex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Apex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17</TotalTime>
  <Words>188</Words>
  <Application>Microsoft Office PowerPoint</Application>
  <PresentationFormat>On-screen Show (4:3)</PresentationFormat>
  <Paragraphs>15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Apex</vt:lpstr>
      <vt:lpstr>Natural Selection</vt:lpstr>
      <vt:lpstr>What is natural selection?</vt:lpstr>
      <vt:lpstr>How does it work?</vt:lpstr>
      <vt:lpstr>Darwins Finches</vt:lpstr>
      <vt:lpstr>How does this tie into evolution?</vt:lpstr>
    </vt:vector>
  </TitlesOfParts>
  <Company>Toshiba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Natural Selection</dc:title>
  <dc:creator>Andrew</dc:creator>
  <cp:lastModifiedBy>Andrew</cp:lastModifiedBy>
  <cp:revision>2</cp:revision>
  <dcterms:created xsi:type="dcterms:W3CDTF">2012-11-25T16:25:24Z</dcterms:created>
  <dcterms:modified xsi:type="dcterms:W3CDTF">2012-11-25T16:42:51Z</dcterms:modified>
</cp:coreProperties>
</file>

<file path=docProps/thumbnail.jpeg>
</file>